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305" r:id="rId3"/>
    <p:sldId id="306" r:id="rId4"/>
    <p:sldId id="307" r:id="rId5"/>
    <p:sldId id="308" r:id="rId6"/>
    <p:sldId id="309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47" autoAdjust="0"/>
    <p:restoredTop sz="94660"/>
  </p:normalViewPr>
  <p:slideViewPr>
    <p:cSldViewPr>
      <p:cViewPr>
        <p:scale>
          <a:sx n="79" d="100"/>
          <a:sy n="79" d="100"/>
        </p:scale>
        <p:origin x="-16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014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5391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252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439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622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2762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88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6246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8226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4182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9634-E7AD-423D-BB1E-00A231D28311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904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09634-E7AD-423D-BB1E-00A231D28311}" type="datetimeFigureOut">
              <a:rPr lang="nl-NL" smtClean="0"/>
              <a:t>24-8-2014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600D6-0C00-403F-B270-4E57EE894C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959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971600" y="476672"/>
            <a:ext cx="34049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>
                <a:solidFill>
                  <a:srgbClr val="7030A0"/>
                </a:solidFill>
              </a:rPr>
              <a:t>Wachtwoord wijzigen</a:t>
            </a:r>
            <a:endParaRPr lang="nl-NL" sz="2800" b="1" dirty="0">
              <a:solidFill>
                <a:srgbClr val="7030A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835696" y="2636912"/>
            <a:ext cx="64600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b="1" dirty="0" smtClean="0"/>
              <a:t>Inloggen op  schoolcomputer met aangereikte gegevens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b="1" dirty="0" smtClean="0"/>
              <a:t>Ga naar Internet Explorer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b="1" dirty="0" smtClean="0"/>
              <a:t>Ga naar www.mijnhelicon.nl</a:t>
            </a: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67404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5" y="620688"/>
            <a:ext cx="8980312" cy="4394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3035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1624013"/>
            <a:ext cx="8056563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5525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1781175"/>
            <a:ext cx="7580313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978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490538"/>
            <a:ext cx="7494587" cy="587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8007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08720"/>
            <a:ext cx="6238875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763688" y="4365104"/>
            <a:ext cx="4444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>
                <a:solidFill>
                  <a:srgbClr val="0070C0"/>
                </a:solidFill>
              </a:rPr>
              <a:t>Wachtwoord is nu gewijzigd.</a:t>
            </a:r>
            <a:endParaRPr lang="nl-NL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8099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20</Words>
  <Application>Microsoft Office PowerPoint</Application>
  <PresentationFormat>Diavoorstelling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helicon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willem</dc:creator>
  <cp:lastModifiedBy>willem</cp:lastModifiedBy>
  <cp:revision>13</cp:revision>
  <dcterms:created xsi:type="dcterms:W3CDTF">2013-06-10T11:25:38Z</dcterms:created>
  <dcterms:modified xsi:type="dcterms:W3CDTF">2014-08-24T12:59:41Z</dcterms:modified>
</cp:coreProperties>
</file>